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3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3" d="100"/>
          <a:sy n="83" d="100"/>
        </p:scale>
        <p:origin x="658" y="-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26-02-2025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2/26/2025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17529" y="4586365"/>
            <a:ext cx="7980183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 Darshan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Chotalia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Darshan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Chotalia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&amp; Department : Bharti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Vidhyapeeth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– 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Information Technology 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D716CB8-DDAF-78CB-1A14-BFFF266227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48341" y="1719758"/>
            <a:ext cx="10695557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Security: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 AI to detect steganographic attacks.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Higher Capacity: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Explore better algorithms for embedding more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Cross-Platform Integration: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Implement in secure messaging apps.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Steganalysis Prevention: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Enhance robustness against detection methods. 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What is the problem?</a:t>
            </a:r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Data breaches and cyber threats are increasing.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Sensitive information needs secure transmission.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Conventional encryption methods can be detected and cracked.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How does this project solve it?</a:t>
            </a:r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Steganography helps hide data inside images, making it undetectable.</a:t>
            </a: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endParaRPr lang="en-IN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Programming Language:</a:t>
            </a:r>
            <a:r>
              <a:rPr lang="en-IN" sz="2800" dirty="0"/>
              <a:t> 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Libraries &amp; Tools:</a:t>
            </a:r>
            <a:endParaRPr lang="en-IN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OpenCV (for image processing)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NumPy (for data handling)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PILLOW (for image manipulation)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Cryptography (for additional security)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Platform: </a:t>
            </a: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 11</a:t>
            </a: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Concept Used:</a:t>
            </a:r>
            <a:endParaRPr lang="en-IN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Least Significant Bit (LSB) steganography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Undetectable Data Transmission:</a:t>
            </a:r>
            <a:r>
              <a:rPr lang="en-IN" sz="2400" dirty="0"/>
              <a:t> Hidden messages inside images appear unchanged.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Dual-layer Security:</a:t>
            </a:r>
            <a:r>
              <a:rPr lang="en-IN" sz="2400" dirty="0"/>
              <a:t> Encryption + Steganography ensures high security.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Minimal File Size Increase:</a:t>
            </a:r>
            <a:r>
              <a:rPr lang="en-IN" sz="2400" dirty="0"/>
              <a:t> No significant change in image size after data embedding.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User-Friendly:</a:t>
            </a:r>
            <a:r>
              <a:rPr lang="en-IN" sz="2400" dirty="0"/>
              <a:t> Can be integrated into messaging apps for secure communication.</a:t>
            </a:r>
          </a:p>
          <a:p>
            <a:pPr marL="0" indent="0">
              <a:buNone/>
            </a:pPr>
            <a:endParaRPr lang="en-IN" sz="2000" b="1" dirty="0">
              <a:solidFill>
                <a:srgbClr val="0F0F0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Government Agencies:</a:t>
            </a:r>
            <a:r>
              <a:rPr lang="en-US" sz="2800" dirty="0"/>
              <a:t> Securely transmit confidential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Journalists &amp; Whistleblowers:</a:t>
            </a:r>
            <a:r>
              <a:rPr lang="en-US" sz="2800" dirty="0"/>
              <a:t> Share sensitive data without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Corporations:</a:t>
            </a:r>
            <a:r>
              <a:rPr lang="en-US" sz="2800" dirty="0"/>
              <a:t> Protect trade secrets and business communications.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General Users:</a:t>
            </a:r>
            <a:r>
              <a:rPr lang="en-US" sz="2800" dirty="0"/>
              <a:t> Secure personal data like passwords, messages, and keys.</a:t>
            </a: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FA99AD-84BE-423A-6A48-51FFF5B4489F}"/>
              </a:ext>
            </a:extLst>
          </p:cNvPr>
          <p:cNvSpPr txBox="1"/>
          <p:nvPr/>
        </p:nvSpPr>
        <p:spPr>
          <a:xfrm>
            <a:off x="153563" y="1101143"/>
            <a:ext cx="1893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Encryption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B34FB3-BC3B-48AF-EF6C-B6C2F00306D9}"/>
              </a:ext>
            </a:extLst>
          </p:cNvPr>
          <p:cNvSpPr txBox="1"/>
          <p:nvPr/>
        </p:nvSpPr>
        <p:spPr>
          <a:xfrm>
            <a:off x="8212914" y="1101143"/>
            <a:ext cx="1893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Decryption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8E6268-1E2D-B6CC-0898-81A62AEB7B34}"/>
              </a:ext>
            </a:extLst>
          </p:cNvPr>
          <p:cNvSpPr txBox="1"/>
          <p:nvPr/>
        </p:nvSpPr>
        <p:spPr>
          <a:xfrm>
            <a:off x="4421810" y="754525"/>
            <a:ext cx="619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GUI: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3B7FC8-901E-E6B0-5CC2-6020A46CA9A7}"/>
              </a:ext>
            </a:extLst>
          </p:cNvPr>
          <p:cNvSpPr txBox="1"/>
          <p:nvPr/>
        </p:nvSpPr>
        <p:spPr>
          <a:xfrm>
            <a:off x="581192" y="4858465"/>
            <a:ext cx="18181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Input Image File: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7041AB-CAC1-1786-FB59-6A830F82D376}"/>
              </a:ext>
            </a:extLst>
          </p:cNvPr>
          <p:cNvSpPr txBox="1"/>
          <p:nvPr/>
        </p:nvSpPr>
        <p:spPr>
          <a:xfrm>
            <a:off x="3667098" y="4858465"/>
            <a:ext cx="19896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Output Image File: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59A5DF-A6D8-B638-4C15-93DC32638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810" y="1101143"/>
            <a:ext cx="3699635" cy="37112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49BCAB-CB0A-9A20-04C0-1D1B2ECF1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63" y="1439696"/>
            <a:ext cx="4176778" cy="3372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9DF44B9-721D-006D-9E17-B8FE28B97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6563" y="1439696"/>
            <a:ext cx="3699636" cy="471614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17AD1CF-5A36-5170-62F9-5CF3A178F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6864" y="5243050"/>
            <a:ext cx="2976588" cy="136401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012104A-3397-90DB-84A1-37C4DE0943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563" y="5267425"/>
            <a:ext cx="2923396" cy="133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80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b="1" dirty="0"/>
              <a:t>Achieved Goals:</a:t>
            </a:r>
            <a:endParaRPr lang="en-US" sz="3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Developed a working model for image-based data hiding.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Ensured data security using cryptographic methods.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1" dirty="0"/>
              <a:t>Project Impact:</a:t>
            </a:r>
            <a:endParaRPr lang="en-US" sz="3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Enables secure communication.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Increases awareness of steganography in cybersecurity.</a:t>
            </a: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/>
              <a:t>https://github.com/m4darshan/AICTE-STEGNOGRAPHY-PROJECT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69</TotalTime>
  <Words>342</Words>
  <Application>Microsoft Office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Franklin Gothic Book</vt:lpstr>
      <vt:lpstr>Franklin Gothic Demi</vt:lpstr>
      <vt:lpstr>Wingdings 2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chota</cp:lastModifiedBy>
  <cp:revision>27</cp:revision>
  <dcterms:created xsi:type="dcterms:W3CDTF">2021-05-26T16:50:10Z</dcterms:created>
  <dcterms:modified xsi:type="dcterms:W3CDTF">2025-02-26T13:04:40Z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